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172" y="-48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F4650-02E1-4B65-90F2-5ECBD7B381AC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5F8E8-E146-4232-81D9-8BD751852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772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F4650-02E1-4B65-90F2-5ECBD7B381AC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5F8E8-E146-4232-81D9-8BD751852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831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F4650-02E1-4B65-90F2-5ECBD7B381AC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5F8E8-E146-4232-81D9-8BD751852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379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F4650-02E1-4B65-90F2-5ECBD7B381AC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5F8E8-E146-4232-81D9-8BD751852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783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F4650-02E1-4B65-90F2-5ECBD7B381AC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5F8E8-E146-4232-81D9-8BD751852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843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F4650-02E1-4B65-90F2-5ECBD7B381AC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5F8E8-E146-4232-81D9-8BD751852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36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F4650-02E1-4B65-90F2-5ECBD7B381AC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5F8E8-E146-4232-81D9-8BD751852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548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F4650-02E1-4B65-90F2-5ECBD7B381AC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5F8E8-E146-4232-81D9-8BD751852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697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F4650-02E1-4B65-90F2-5ECBD7B381AC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5F8E8-E146-4232-81D9-8BD751852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268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F4650-02E1-4B65-90F2-5ECBD7B381AC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5F8E8-E146-4232-81D9-8BD751852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342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F4650-02E1-4B65-90F2-5ECBD7B381AC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5F8E8-E146-4232-81D9-8BD751852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377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F4650-02E1-4B65-90F2-5ECBD7B381AC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5F8E8-E146-4232-81D9-8BD751852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5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8" t="2047" r="2198" b="2047"/>
          <a:stretch/>
        </p:blipFill>
        <p:spPr bwMode="auto">
          <a:xfrm rot="5400000">
            <a:off x="-1143001" y="1142999"/>
            <a:ext cx="10058400" cy="7772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-1"/>
            <a:ext cx="7772400" cy="1219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-2"/>
            <a:ext cx="7772398" cy="10058401"/>
          </a:xfrm>
          <a:prstGeom prst="rect">
            <a:avLst/>
          </a:prstGeom>
          <a:solidFill>
            <a:schemeClr val="bg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76200"/>
            <a:ext cx="7772398" cy="3200400"/>
          </a:xfrm>
          <a:prstGeom prst="rect">
            <a:avLst/>
          </a:prstGeom>
          <a:gradFill>
            <a:gsLst>
              <a:gs pos="74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538"/>
            <a:ext cx="7772400" cy="2095324"/>
          </a:xfrm>
          <a:prstGeom prst="rect">
            <a:avLst/>
          </a:prstGeom>
        </p:spPr>
      </p:pic>
      <p:sp>
        <p:nvSpPr>
          <p:cNvPr id="6" name="Text Box 24"/>
          <p:cNvSpPr txBox="1">
            <a:spLocks noChangeArrowheads="1"/>
          </p:cNvSpPr>
          <p:nvPr/>
        </p:nvSpPr>
        <p:spPr bwMode="auto">
          <a:xfrm>
            <a:off x="228599" y="2368659"/>
            <a:ext cx="231855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400" b="1" smtClean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During </a:t>
            </a:r>
            <a:r>
              <a:rPr lang="en-US" sz="1400" b="1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past 6 weeks the team has been hard at work designing, building, and programming a robot </a:t>
            </a:r>
            <a:r>
              <a:rPr lang="en-US" sz="1400" b="1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</a:t>
            </a:r>
            <a:r>
              <a:rPr lang="en-US" sz="1400" b="1" smtClean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compete in this </a:t>
            </a:r>
            <a:r>
              <a:rPr lang="en-US" sz="1400" b="1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year’s game</a:t>
            </a:r>
            <a:r>
              <a:rPr lang="en-US" sz="1400" b="1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400" b="1" smtClean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Recycle Rush</a:t>
            </a:r>
            <a:r>
              <a:rPr lang="en-US" sz="1400" b="1" smtClean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sz="1400" b="1" dirty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35" b="17959"/>
          <a:stretch/>
        </p:blipFill>
        <p:spPr>
          <a:xfrm>
            <a:off x="2788920" y="2214294"/>
            <a:ext cx="4495800" cy="20941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 Box 24"/>
          <p:cNvSpPr txBox="1">
            <a:spLocks noChangeArrowheads="1"/>
          </p:cNvSpPr>
          <p:nvPr/>
        </p:nvSpPr>
        <p:spPr bwMode="auto">
          <a:xfrm>
            <a:off x="2788920" y="4572000"/>
            <a:ext cx="440228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 smtClean="0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 are invited to Team Neutrino’s 2015 Robot Reveal!</a:t>
            </a:r>
            <a:endParaRPr lang="en-US" sz="1800" b="1" dirty="0">
              <a:solidFill>
                <a:srgbClr val="FF99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 Box 24"/>
          <p:cNvSpPr txBox="1">
            <a:spLocks noChangeArrowheads="1"/>
          </p:cNvSpPr>
          <p:nvPr/>
        </p:nvSpPr>
        <p:spPr bwMode="auto">
          <a:xfrm>
            <a:off x="3048000" y="5338971"/>
            <a:ext cx="4236720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 smtClean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Where:	Howe Hall atrium,</a:t>
            </a:r>
            <a:br>
              <a:rPr lang="en-US" sz="1400" b="1" smtClean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400" b="1" smtClean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ISU campus</a:t>
            </a:r>
          </a:p>
          <a:p>
            <a:pPr eaLnBrk="1" hangingPunct="1">
              <a:spcBef>
                <a:spcPct val="50000"/>
              </a:spcBef>
            </a:pPr>
            <a:r>
              <a:rPr lang="en-US" sz="1400" b="1" smtClean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When:	6:30-8pm, </a:t>
            </a:r>
            <a:br>
              <a:rPr lang="en-US" sz="1400" b="1" smtClean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400" b="1" smtClean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Sunday, February 15</a:t>
            </a:r>
            <a:r>
              <a:rPr lang="en-US" sz="1400" b="1" baseline="30000" smtClean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</a:t>
            </a:r>
            <a:endParaRPr lang="en-US" sz="1400" b="1" smtClean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1400" b="1" smtClean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Comp’s:	Central Illinois (March 18-21)</a:t>
            </a:r>
            <a:r>
              <a:rPr lang="en-US" sz="1400" b="1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1400" b="1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400" b="1" smtClean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MN North Star (April 1-4)</a:t>
            </a:r>
            <a:endParaRPr lang="en-US" sz="1400" b="1" smtClean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762" y="7202986"/>
            <a:ext cx="2089958" cy="104497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-2" y="9601200"/>
            <a:ext cx="7772402" cy="4571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1685059" y="9645133"/>
            <a:ext cx="44022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 smtClean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www.teamneutrino.org</a:t>
            </a:r>
            <a:endParaRPr lang="en-US" sz="1800" b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Text Box 24"/>
          <p:cNvSpPr txBox="1">
            <a:spLocks noChangeArrowheads="1"/>
          </p:cNvSpPr>
          <p:nvPr/>
        </p:nvSpPr>
        <p:spPr bwMode="auto">
          <a:xfrm>
            <a:off x="472440" y="8458200"/>
            <a:ext cx="699516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i="1" smtClean="0">
                <a:solidFill>
                  <a:sysClr val="windowText" lastClr="000000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Special Thanks to our Sponsors</a:t>
            </a:r>
            <a:r>
              <a:rPr lang="en-US" sz="1200" i="1" smtClean="0">
                <a:solidFill>
                  <a:sysClr val="windowText" lastClr="000000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: John Deere, </a:t>
            </a:r>
            <a:r>
              <a:rPr lang="en-US" sz="1200" i="1" smtClean="0">
                <a:solidFill>
                  <a:sysClr val="windowText" lastClr="000000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Danfoss, </a:t>
            </a:r>
            <a:r>
              <a:rPr lang="en-US" sz="1200" i="1" smtClean="0">
                <a:solidFill>
                  <a:sysClr val="windowText" lastClr="000000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CIT Signature Transportation, </a:t>
            </a:r>
            <a:r>
              <a:rPr lang="en-US" sz="1200" i="1" smtClean="0">
                <a:solidFill>
                  <a:sysClr val="windowText" lastClr="000000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Monsanto Fund, </a:t>
            </a:r>
            <a:r>
              <a:rPr lang="en-US" sz="1200" i="1" smtClean="0">
                <a:solidFill>
                  <a:sysClr val="windowText" lastClr="000000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Quality Manufacturing Corporation, </a:t>
            </a:r>
            <a:r>
              <a:rPr lang="en-US" sz="1200" i="1" smtClean="0">
                <a:solidFill>
                  <a:sysClr val="windowText" lastClr="000000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3M, </a:t>
            </a:r>
            <a:r>
              <a:rPr lang="en-US" sz="1200" i="1" smtClean="0">
                <a:solidFill>
                  <a:sysClr val="windowText" lastClr="000000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Iowa 4-H Foundation, </a:t>
            </a:r>
            <a:r>
              <a:rPr lang="en-US" sz="1200" i="1" smtClean="0">
                <a:solidFill>
                  <a:sysClr val="windowText" lastClr="000000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Iowa State University College of Engineering, </a:t>
            </a:r>
            <a:r>
              <a:rPr lang="en-US" sz="1200" i="1" smtClean="0">
                <a:solidFill>
                  <a:sysClr val="windowText" lastClr="000000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Iowa State University College of Engineering Robotics Club, </a:t>
            </a:r>
            <a:r>
              <a:rPr lang="en-US" sz="1200" i="1" smtClean="0">
                <a:solidFill>
                  <a:sysClr val="windowText" lastClr="000000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Boyd Lab, </a:t>
            </a:r>
            <a:r>
              <a:rPr lang="en-US" sz="1200" i="1" smtClean="0">
                <a:solidFill>
                  <a:sysClr val="windowText" lastClr="000000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Shaw Philidelphia Commercial, Emerson Process Management, </a:t>
            </a:r>
            <a:r>
              <a:rPr lang="en-US" sz="1200" i="1" smtClean="0">
                <a:solidFill>
                  <a:sysClr val="windowText" lastClr="000000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Interstate All-Battery Center, </a:t>
            </a:r>
            <a:r>
              <a:rPr lang="en-US" sz="1200" i="1" smtClean="0">
                <a:solidFill>
                  <a:sysClr val="windowText" lastClr="000000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Frontline Bioenergy, </a:t>
            </a:r>
            <a:r>
              <a:rPr lang="en-US" sz="1200" i="1" smtClean="0">
                <a:solidFill>
                  <a:sysClr val="windowText" lastClr="000000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Jimmy John’s</a:t>
            </a:r>
          </a:p>
        </p:txBody>
      </p:sp>
      <p:pic>
        <p:nvPicPr>
          <p:cNvPr id="1026" name="Picture 2" descr="C:\Users\Dagney\Downloads\16258356798_b3f3af08cf_k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" r="21680" b="14737"/>
          <a:stretch/>
        </p:blipFill>
        <p:spPr bwMode="auto">
          <a:xfrm>
            <a:off x="390129" y="6013776"/>
            <a:ext cx="2224100" cy="14738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agney\Downloads\16260062877_b217ee9098_k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6" t="20799" r="6274" b="24300"/>
          <a:stretch/>
        </p:blipFill>
        <p:spPr bwMode="auto">
          <a:xfrm>
            <a:off x="2362200" y="7116591"/>
            <a:ext cx="2381250" cy="11892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FRCicon_RGB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93" y="4495800"/>
            <a:ext cx="1592569" cy="124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7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Neutrino 392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4F00"/>
      </a:accent1>
      <a:accent2>
        <a:srgbClr val="FF6300"/>
      </a:accent2>
      <a:accent3>
        <a:srgbClr val="FF4200"/>
      </a:accent3>
      <a:accent4>
        <a:srgbClr val="C8C8C8"/>
      </a:accent4>
      <a:accent5>
        <a:srgbClr val="424242"/>
      </a:accent5>
      <a:accent6>
        <a:srgbClr val="2E2E2E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107</Words>
  <Application>Microsoft Office PowerPoint</Application>
  <PresentationFormat>Custom</PresentationFormat>
  <Paragraphs>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Dagney</dc:creator>
  <cp:lastModifiedBy>Dagney</cp:lastModifiedBy>
  <cp:revision>9</cp:revision>
  <dcterms:created xsi:type="dcterms:W3CDTF">2015-02-06T04:02:52Z</dcterms:created>
  <dcterms:modified xsi:type="dcterms:W3CDTF">2015-02-07T00:13:34Z</dcterms:modified>
</cp:coreProperties>
</file>