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7772400" cy="10058400"/>
  <p:notesSz cx="6858000" cy="91440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788" y="1074"/>
      </p:cViewPr>
      <p:guideLst>
        <p:guide orient="horz" pos="3168"/>
        <p:guide pos="2448"/>
      </p:guideLst>
    </p:cSldViewPr>
  </p:slideViewPr>
  <p:notesTextViewPr>
    <p:cViewPr>
      <p:scale>
        <a:sx n="1" d="1"/>
        <a:sy n="1" d="1"/>
      </p:scale>
      <p:origin x="0" y="0"/>
    </p:cViewPr>
  </p:notesTextViewPr>
  <p:notesViewPr>
    <p:cSldViewPr>
      <p:cViewPr varScale="1">
        <p:scale>
          <a:sx n="56" d="100"/>
          <a:sy n="56" d="100"/>
        </p:scale>
        <p:origin x="-288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F569FDD-E293-4078-BDC4-637280A39BE3}" type="datetimeFigureOut">
              <a:rPr lang="en-US" smtClean="0"/>
              <a:t>1/14/2015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AB1E862-E8E4-429B-BB58-99E4CEF540CA}" type="slidenum">
              <a:rPr lang="en-US" smtClean="0"/>
              <a:t>‹#›</a:t>
            </a:fld>
            <a:endParaRPr lang="en-US"/>
          </a:p>
        </p:txBody>
      </p:sp>
    </p:spTree>
    <p:extLst>
      <p:ext uri="{BB962C8B-B14F-4D97-AF65-F5344CB8AC3E}">
        <p14:creationId xmlns:p14="http://schemas.microsoft.com/office/powerpoint/2010/main" val="177095882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image" Target="../media/image9.wmf"/><Relationship Id="rId1" Type="http://schemas.openxmlformats.org/officeDocument/2006/relationships/slideMaster" Target="../slideMasters/slideMaster1.xml"/><Relationship Id="rId6" Type="http://schemas.openxmlformats.org/officeDocument/2006/relationships/image" Target="../media/image4.wmf"/><Relationship Id="rId5" Type="http://schemas.openxmlformats.org/officeDocument/2006/relationships/image" Target="../media/image3.wmf"/><Relationship Id="rId10" Type="http://schemas.openxmlformats.org/officeDocument/2006/relationships/image" Target="../media/image8.wmf"/><Relationship Id="rId4" Type="http://schemas.openxmlformats.org/officeDocument/2006/relationships/image" Target="../media/image2.wmf"/><Relationship Id="rId9" Type="http://schemas.openxmlformats.org/officeDocument/2006/relationships/image" Target="../media/image7.w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b="67528"/>
          <a:stretch/>
        </p:blipFill>
        <p:spPr>
          <a:xfrm>
            <a:off x="0" y="3352800"/>
            <a:ext cx="7772400" cy="1892865"/>
          </a:xfrm>
          <a:prstGeom prst="rect">
            <a:avLst/>
          </a:prstGeom>
        </p:spPr>
      </p:pic>
      <p:sp>
        <p:nvSpPr>
          <p:cNvPr id="24" name="Text Box 2"/>
          <p:cNvSpPr txBox="1">
            <a:spLocks noChangeArrowheads="1"/>
          </p:cNvSpPr>
          <p:nvPr userDrawn="1"/>
        </p:nvSpPr>
        <p:spPr bwMode="auto">
          <a:xfrm>
            <a:off x="1981200" y="4038600"/>
            <a:ext cx="5515718" cy="914400"/>
          </a:xfrm>
          <a:prstGeom prst="rect">
            <a:avLst/>
          </a:prstGeom>
          <a:noFill/>
          <a:ln w="9525">
            <a:noFill/>
            <a:miter lim="800000"/>
            <a:headEnd/>
            <a:tailEnd/>
          </a:ln>
        </p:spPr>
        <p:txBody>
          <a:bodyPr rot="0" vert="horz" wrap="square" lIns="91440" tIns="45720" rIns="91440" bIns="45720" anchor="t" anchorCtr="0">
            <a:noAutofit/>
          </a:bodyPr>
          <a:lstStyle/>
          <a:p>
            <a:pPr marL="0" marR="0">
              <a:lnSpc>
                <a:spcPts val="4200"/>
              </a:lnSpc>
              <a:spcBef>
                <a:spcPts val="0"/>
              </a:spcBef>
              <a:spcAft>
                <a:spcPts val="0"/>
              </a:spcAft>
            </a:pPr>
            <a:r>
              <a:rPr lang="en-US" sz="4800" b="1" dirty="0" smtClean="0">
                <a:solidFill>
                  <a:schemeClr val="bg1"/>
                </a:solidFill>
                <a:effectLst/>
                <a:latin typeface="Georgia" panose="02040502050405020303" pitchFamily="18" charset="0"/>
                <a:ea typeface="Verdana"/>
                <a:cs typeface="Times New Roman"/>
              </a:rPr>
              <a:t>Team Neutrino</a:t>
            </a:r>
            <a:endParaRPr lang="en-US" sz="4800" b="1" dirty="0">
              <a:solidFill>
                <a:schemeClr val="bg1"/>
              </a:solidFill>
              <a:effectLst/>
              <a:latin typeface="Georgia" panose="02040502050405020303" pitchFamily="18" charset="0"/>
              <a:ea typeface="Verdana"/>
              <a:cs typeface="Times New Roman"/>
            </a:endParaRPr>
          </a:p>
          <a:p>
            <a:pPr marL="0" marR="0">
              <a:lnSpc>
                <a:spcPts val="2400"/>
              </a:lnSpc>
              <a:spcBef>
                <a:spcPts val="0"/>
              </a:spcBef>
              <a:spcAft>
                <a:spcPts val="0"/>
              </a:spcAft>
            </a:pPr>
            <a:r>
              <a:rPr lang="en-US" sz="1800" dirty="0">
                <a:solidFill>
                  <a:schemeClr val="tx1"/>
                </a:solidFill>
                <a:effectLst/>
                <a:latin typeface="Impact"/>
                <a:ea typeface="Verdana"/>
                <a:cs typeface="Times New Roman"/>
              </a:rPr>
              <a:t>FIRST Robotics Team #3928 </a:t>
            </a:r>
            <a:endParaRPr lang="en-US" sz="1800" dirty="0">
              <a:solidFill>
                <a:schemeClr val="tx1"/>
              </a:solidFill>
              <a:effectLst/>
              <a:latin typeface="Verdana"/>
              <a:ea typeface="Verdana"/>
              <a:cs typeface="Times New Roman"/>
            </a:endParaRPr>
          </a:p>
        </p:txBody>
      </p:sp>
      <p:sp>
        <p:nvSpPr>
          <p:cNvPr id="17" name="Rectangle 16"/>
          <p:cNvSpPr/>
          <p:nvPr userDrawn="1"/>
        </p:nvSpPr>
        <p:spPr>
          <a:xfrm>
            <a:off x="0" y="8534400"/>
            <a:ext cx="7772400" cy="1524001"/>
          </a:xfrm>
          <a:prstGeom prst="rect">
            <a:avLst/>
          </a:prstGeom>
          <a:solidFill>
            <a:schemeClr val="accent5"/>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 name="Rectangle 17"/>
          <p:cNvSpPr/>
          <p:nvPr userDrawn="1"/>
        </p:nvSpPr>
        <p:spPr>
          <a:xfrm>
            <a:off x="0" y="10012681"/>
            <a:ext cx="7772400" cy="45719"/>
          </a:xfrm>
          <a:prstGeom prst="rect">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51989" y="8685543"/>
            <a:ext cx="1211803" cy="571219"/>
          </a:xfrm>
          <a:prstGeom prst="rect">
            <a:avLst/>
          </a:prstGeom>
        </p:spPr>
      </p:pic>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64069" y="8723774"/>
            <a:ext cx="989515" cy="494757"/>
          </a:xfrm>
          <a:prstGeom prst="rect">
            <a:avLst/>
          </a:prstGeom>
        </p:spPr>
      </p:pic>
      <p:pic>
        <p:nvPicPr>
          <p:cNvPr id="21" name="Picture 2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45996" y="8534400"/>
            <a:ext cx="1205716" cy="873504"/>
          </a:xfrm>
          <a:prstGeom prst="rect">
            <a:avLst/>
          </a:prstGeom>
        </p:spPr>
      </p:pic>
      <p:pic>
        <p:nvPicPr>
          <p:cNvPr id="22" name="Picture 2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853861" y="8786095"/>
            <a:ext cx="1295401" cy="370114"/>
          </a:xfrm>
          <a:prstGeom prst="rect">
            <a:avLst/>
          </a:prstGeom>
        </p:spPr>
      </p:pic>
      <p:pic>
        <p:nvPicPr>
          <p:cNvPr id="23" name="Picture 2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729718" y="9348695"/>
            <a:ext cx="580200" cy="586708"/>
          </a:xfrm>
          <a:prstGeom prst="rect">
            <a:avLst/>
          </a:prstGeom>
        </p:spPr>
      </p:pic>
      <p:pic>
        <p:nvPicPr>
          <p:cNvPr id="25" name="Picture 24"/>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655744" y="9436395"/>
            <a:ext cx="1205716" cy="411309"/>
          </a:xfrm>
          <a:prstGeom prst="rect">
            <a:avLst/>
          </a:prstGeom>
        </p:spPr>
      </p:pic>
      <p:pic>
        <p:nvPicPr>
          <p:cNvPr id="26" name="Picture 25"/>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13977" y="9412581"/>
            <a:ext cx="873509" cy="458936"/>
          </a:xfrm>
          <a:prstGeom prst="rect">
            <a:avLst/>
          </a:prstGeom>
        </p:spPr>
      </p:pic>
      <p:pic>
        <p:nvPicPr>
          <p:cNvPr id="27" name="Picture 2" descr="C:\Users\Steward Family\Desktop\FIRST-Logo-Transparent.wmf"/>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6178176" y="9324962"/>
            <a:ext cx="703107" cy="634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6737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057400" y="762000"/>
            <a:ext cx="5375910" cy="609600"/>
          </a:xfrm>
          <a:prstGeom prst="rect">
            <a:avLst/>
          </a:prstGeom>
        </p:spPr>
        <p:txBody>
          <a:bodyPr lIns="101882" tIns="50941" rIns="101882" bIns="50941"/>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8620" y="2057401"/>
            <a:ext cx="6995160" cy="6927642"/>
          </a:xfrm>
          <a:prstGeom prst="rect">
            <a:avLst/>
          </a:prstGeom>
        </p:spPr>
        <p:txBody>
          <a:bodyPr vert="eaVert" lIns="101882" tIns="50941" rIns="101882" bIns="5094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891718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2057401"/>
            <a:ext cx="1748790" cy="6927642"/>
          </a:xfrm>
          <a:prstGeom prst="rect">
            <a:avLst/>
          </a:prstGeom>
        </p:spPr>
        <p:txBody>
          <a:bodyPr vert="eaVert" lIns="101882" tIns="50941" rIns="101882" bIns="50941"/>
          <a:lstStyle>
            <a:lvl1pPr>
              <a:defRPr>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8620" y="2057401"/>
            <a:ext cx="5116830" cy="6927642"/>
          </a:xfrm>
          <a:prstGeom prst="rect">
            <a:avLst/>
          </a:prstGeom>
        </p:spPr>
        <p:txBody>
          <a:bodyPr vert="eaVert" lIns="101882" tIns="50941" rIns="101882" bIns="5094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0153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07870" y="685800"/>
            <a:ext cx="5375910" cy="609600"/>
          </a:xfrm>
          <a:prstGeom prst="rect">
            <a:avLst/>
          </a:prstGeom>
        </p:spPr>
        <p:txBody>
          <a:bodyPr lIns="101882" tIns="50941" rIns="101882" bIns="50941"/>
          <a:lstStyle>
            <a:lvl1pPr>
              <a:defRPr b="1">
                <a:solidFill>
                  <a:schemeClr val="bg1"/>
                </a:solidFill>
                <a:latin typeface="Georgia" panose="02040502050405020303" pitchFamily="18" charset="0"/>
              </a:defRPr>
            </a:lvl1pPr>
          </a:lstStyle>
          <a:p>
            <a:r>
              <a:rPr lang="en-US" dirty="0" smtClean="0"/>
              <a:t>Click to add text</a:t>
            </a:r>
            <a:endParaRPr lang="en-US" dirty="0"/>
          </a:p>
        </p:txBody>
      </p:sp>
      <p:sp>
        <p:nvSpPr>
          <p:cNvPr id="3" name="Content Placeholder 2"/>
          <p:cNvSpPr>
            <a:spLocks noGrp="1"/>
          </p:cNvSpPr>
          <p:nvPr>
            <p:ph idx="1"/>
          </p:nvPr>
        </p:nvSpPr>
        <p:spPr>
          <a:xfrm>
            <a:off x="388620" y="2057401"/>
            <a:ext cx="6995160" cy="6927642"/>
          </a:xfrm>
          <a:prstGeom prst="rect">
            <a:avLst/>
          </a:prstGeom>
        </p:spPr>
        <p:txBody>
          <a:bodyPr lIns="101882" tIns="50941" rIns="101882" bIns="50941"/>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7469031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0"/>
            <a:ext cx="5375910" cy="609600"/>
          </a:xfrm>
          <a:prstGeom prst="rect">
            <a:avLst/>
          </a:prstGeom>
        </p:spPr>
        <p:txBody>
          <a:bodyPr lIns="101882" tIns="50941" rIns="101882" bIns="50941" anchor="t">
            <a:normAutofit/>
          </a:bodyPr>
          <a:lstStyle>
            <a:lvl1pPr algn="l">
              <a:defRPr sz="4000" b="1" cap="all">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007870" y="2123442"/>
            <a:ext cx="5375910" cy="6868157"/>
          </a:xfrm>
          <a:prstGeom prst="rect">
            <a:avLst/>
          </a:prstGeom>
        </p:spPr>
        <p:txBody>
          <a:bodyPr lIns="101882" tIns="50941" rIns="101882" bIns="50941" anchor="t" anchorCtr="0"/>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80701018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0"/>
            <a:ext cx="5375910" cy="609600"/>
          </a:xfrm>
          <a:prstGeom prst="rect">
            <a:avLst/>
          </a:prstGeom>
        </p:spPr>
        <p:txBody>
          <a:bodyPr lIns="101882" tIns="50941" rIns="101882" bIns="50941"/>
          <a:lstStyle/>
          <a:p>
            <a:r>
              <a:rPr lang="en-US" smtClean="0"/>
              <a:t>Click to edit Master title style</a:t>
            </a:r>
            <a:endParaRPr lang="en-US" dirty="0"/>
          </a:p>
        </p:txBody>
      </p:sp>
      <p:sp>
        <p:nvSpPr>
          <p:cNvPr id="3" name="Content Placeholder 2"/>
          <p:cNvSpPr>
            <a:spLocks noGrp="1"/>
          </p:cNvSpPr>
          <p:nvPr>
            <p:ph sz="half" idx="1"/>
          </p:nvPr>
        </p:nvSpPr>
        <p:spPr>
          <a:xfrm>
            <a:off x="388620" y="2057401"/>
            <a:ext cx="3432810" cy="6927642"/>
          </a:xfrm>
          <a:prstGeom prst="rect">
            <a:avLst/>
          </a:prstGeom>
        </p:spPr>
        <p:txBody>
          <a:bodyPr lIns="101882" tIns="50941" rIns="101882" bIns="50941"/>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950970" y="2057401"/>
            <a:ext cx="3432810" cy="6927642"/>
          </a:xfrm>
          <a:prstGeom prst="rect">
            <a:avLst/>
          </a:prstGeom>
        </p:spPr>
        <p:txBody>
          <a:bodyPr lIns="101882" tIns="50941" rIns="101882" bIns="50941"/>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542104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2000"/>
            <a:ext cx="5375910" cy="609600"/>
          </a:xfrm>
          <a:prstGeom prst="rect">
            <a:avLst/>
          </a:prstGeom>
        </p:spPr>
        <p:txBody>
          <a:bodyPr lIns="101882" tIns="50941" rIns="101882" bIns="50941"/>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02745" y="2057400"/>
            <a:ext cx="3434160" cy="938318"/>
          </a:xfrm>
          <a:prstGeom prst="rect">
            <a:avLst/>
          </a:prstGeom>
        </p:spPr>
        <p:txBody>
          <a:bodyPr lIns="101882" tIns="50941" rIns="101882" bIns="50941"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388620" y="3048000"/>
            <a:ext cx="3434160" cy="5937038"/>
          </a:xfrm>
          <a:prstGeom prst="rect">
            <a:avLst/>
          </a:prstGeom>
        </p:spPr>
        <p:txBody>
          <a:bodyPr lIns="101882" tIns="50941" rIns="101882" bIns="50941"/>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962400" y="2057400"/>
            <a:ext cx="3435508" cy="938318"/>
          </a:xfrm>
          <a:prstGeom prst="rect">
            <a:avLst/>
          </a:prstGeom>
        </p:spPr>
        <p:txBody>
          <a:bodyPr lIns="101882" tIns="50941" rIns="101882" bIns="50941"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3948275" y="3048002"/>
            <a:ext cx="3435508" cy="5937039"/>
          </a:xfrm>
          <a:prstGeom prst="rect">
            <a:avLst/>
          </a:prstGeom>
        </p:spPr>
        <p:txBody>
          <a:bodyPr lIns="101882" tIns="50941" rIns="101882" bIns="50941"/>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566970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0"/>
            <a:ext cx="5375910" cy="609600"/>
          </a:xfrm>
          <a:prstGeom prst="rect">
            <a:avLst/>
          </a:prstGeom>
        </p:spPr>
        <p:txBody>
          <a:bodyPr lIns="101882" tIns="50941" rIns="101882" bIns="50941"/>
          <a:lstStyle/>
          <a:p>
            <a:r>
              <a:rPr lang="en-US" smtClean="0"/>
              <a:t>Click to edit Master title style</a:t>
            </a:r>
            <a:endParaRPr lang="en-US" dirty="0"/>
          </a:p>
        </p:txBody>
      </p:sp>
    </p:spTree>
    <p:extLst>
      <p:ext uri="{BB962C8B-B14F-4D97-AF65-F5344CB8AC3E}">
        <p14:creationId xmlns:p14="http://schemas.microsoft.com/office/powerpoint/2010/main" val="277884873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69033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620" y="2362200"/>
            <a:ext cx="6995160" cy="6622843"/>
          </a:xfrm>
          <a:prstGeom prst="rect">
            <a:avLst/>
          </a:prstGeom>
        </p:spPr>
        <p:txBody>
          <a:bodyPr lIns="101882" tIns="50941" rIns="101882" bIns="50941"/>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2"/>
          <p:cNvSpPr>
            <a:spLocks noGrp="1"/>
          </p:cNvSpPr>
          <p:nvPr>
            <p:ph type="body" idx="10"/>
          </p:nvPr>
        </p:nvSpPr>
        <p:spPr>
          <a:xfrm>
            <a:off x="1981200" y="1447800"/>
            <a:ext cx="5375910" cy="782320"/>
          </a:xfrm>
          <a:prstGeom prst="rect">
            <a:avLst/>
          </a:prstGeom>
        </p:spPr>
        <p:txBody>
          <a:bodyPr lIns="101882" tIns="50941" rIns="101882" bIns="50941" anchor="t" anchorCtr="0"/>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smtClean="0"/>
              <a:t>Click to edit Master text styles</a:t>
            </a:r>
          </a:p>
        </p:txBody>
      </p:sp>
      <p:sp>
        <p:nvSpPr>
          <p:cNvPr id="10" name="Title 1"/>
          <p:cNvSpPr>
            <a:spLocks noGrp="1"/>
          </p:cNvSpPr>
          <p:nvPr>
            <p:ph type="title"/>
          </p:nvPr>
        </p:nvSpPr>
        <p:spPr>
          <a:xfrm>
            <a:off x="1981200" y="762000"/>
            <a:ext cx="5375910" cy="609600"/>
          </a:xfrm>
          <a:prstGeom prst="rect">
            <a:avLst/>
          </a:prstGeom>
        </p:spPr>
        <p:txBody>
          <a:bodyPr lIns="101882" tIns="50941" rIns="101882" bIns="50941"/>
          <a:lstStyle/>
          <a:p>
            <a:r>
              <a:rPr lang="en-US" smtClean="0"/>
              <a:t>Click to edit Master title style</a:t>
            </a:r>
            <a:endParaRPr lang="en-US" dirty="0"/>
          </a:p>
        </p:txBody>
      </p:sp>
    </p:spTree>
    <p:extLst>
      <p:ext uri="{BB962C8B-B14F-4D97-AF65-F5344CB8AC3E}">
        <p14:creationId xmlns:p14="http://schemas.microsoft.com/office/powerpoint/2010/main" val="160848643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620" y="2362200"/>
            <a:ext cx="6995160" cy="6623304"/>
          </a:xfrm>
          <a:prstGeom prst="rect">
            <a:avLst/>
          </a:prstGeom>
        </p:spPr>
        <p:txBody>
          <a:bodyPr lIns="101882" tIns="50941" rIns="101882" bIns="50941"/>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r>
              <a:rPr lang="en-US" smtClean="0"/>
              <a:t>Click icon to add picture</a:t>
            </a:r>
            <a:endParaRPr lang="en-US"/>
          </a:p>
        </p:txBody>
      </p:sp>
      <p:sp>
        <p:nvSpPr>
          <p:cNvPr id="12" name="Text Placeholder 2"/>
          <p:cNvSpPr>
            <a:spLocks noGrp="1"/>
          </p:cNvSpPr>
          <p:nvPr>
            <p:ph type="body" idx="10"/>
          </p:nvPr>
        </p:nvSpPr>
        <p:spPr>
          <a:xfrm>
            <a:off x="1981200" y="1447800"/>
            <a:ext cx="5375910" cy="782320"/>
          </a:xfrm>
          <a:prstGeom prst="rect">
            <a:avLst/>
          </a:prstGeom>
        </p:spPr>
        <p:txBody>
          <a:bodyPr lIns="101882" tIns="50941" rIns="101882" bIns="50941" anchor="t" anchorCtr="0"/>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981200" y="762000"/>
            <a:ext cx="5375910" cy="609600"/>
          </a:xfrm>
          <a:prstGeom prst="rect">
            <a:avLst/>
          </a:prstGeom>
        </p:spPr>
        <p:txBody>
          <a:bodyPr lIns="101882" tIns="50941" rIns="101882" bIns="50941"/>
          <a:lstStyle/>
          <a:p>
            <a:r>
              <a:rPr lang="en-US" smtClean="0"/>
              <a:t>Click to edit Master title style</a:t>
            </a:r>
            <a:endParaRPr lang="en-US" dirty="0"/>
          </a:p>
        </p:txBody>
      </p:sp>
    </p:spTree>
    <p:extLst>
      <p:ext uri="{BB962C8B-B14F-4D97-AF65-F5344CB8AC3E}">
        <p14:creationId xmlns:p14="http://schemas.microsoft.com/office/powerpoint/2010/main" val="25341885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18" Type="http://schemas.openxmlformats.org/officeDocument/2006/relationships/image" Target="../media/image6.png"/><Relationship Id="rId3" Type="http://schemas.openxmlformats.org/officeDocument/2006/relationships/slideLayout" Target="../slideLayouts/slideLayout3.xml"/><Relationship Id="rId21" Type="http://schemas.openxmlformats.org/officeDocument/2006/relationships/image" Target="../media/image9.wmf"/><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wmf"/><Relationship Id="rId2" Type="http://schemas.openxmlformats.org/officeDocument/2006/relationships/slideLayout" Target="../slideLayouts/slideLayout2.xml"/><Relationship Id="rId16" Type="http://schemas.openxmlformats.org/officeDocument/2006/relationships/image" Target="../media/image4.wmf"/><Relationship Id="rId20" Type="http://schemas.openxmlformats.org/officeDocument/2006/relationships/image" Target="../media/image8.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wmf"/><Relationship Id="rId10" Type="http://schemas.openxmlformats.org/officeDocument/2006/relationships/slideLayout" Target="../slideLayouts/slideLayout10.xml"/><Relationship Id="rId19" Type="http://schemas.openxmlformats.org/officeDocument/2006/relationships/image" Target="../media/image7.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 Id="rId22" Type="http://schemas.openxmlformats.org/officeDocument/2006/relationships/image" Target="../media/image10.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Round Single Corner Rectangle 7"/>
          <p:cNvSpPr/>
          <p:nvPr/>
        </p:nvSpPr>
        <p:spPr>
          <a:xfrm rot="10800000">
            <a:off x="6019800" y="1417320"/>
            <a:ext cx="1752600" cy="7345680"/>
          </a:xfrm>
          <a:prstGeom prst="round1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20" name="Rectangle 19"/>
          <p:cNvSpPr/>
          <p:nvPr/>
        </p:nvSpPr>
        <p:spPr>
          <a:xfrm>
            <a:off x="0" y="10012681"/>
            <a:ext cx="7772400" cy="45719"/>
          </a:xfrm>
          <a:prstGeom prst="rect">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323961" y="4749760"/>
            <a:ext cx="1211803" cy="571219"/>
          </a:xfrm>
          <a:prstGeom prst="rect">
            <a:avLst/>
          </a:prstGeom>
        </p:spPr>
      </p:pic>
      <p:pic>
        <p:nvPicPr>
          <p:cNvPr id="13" name="Picture 1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435105" y="8001000"/>
            <a:ext cx="989515" cy="494757"/>
          </a:xfrm>
          <a:prstGeom prst="rect">
            <a:avLst/>
          </a:prstGeom>
        </p:spPr>
      </p:pic>
      <p:pic>
        <p:nvPicPr>
          <p:cNvPr id="14" name="Picture 13"/>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327004" y="3516340"/>
            <a:ext cx="1205716" cy="873504"/>
          </a:xfrm>
          <a:prstGeom prst="rect">
            <a:avLst/>
          </a:prstGeom>
        </p:spPr>
      </p:pic>
      <p:pic>
        <p:nvPicPr>
          <p:cNvPr id="15" name="Picture 14"/>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282162" y="7270972"/>
            <a:ext cx="1295401" cy="370114"/>
          </a:xfrm>
          <a:prstGeom prst="rect">
            <a:avLst/>
          </a:prstGeom>
        </p:spPr>
      </p:pic>
      <p:pic>
        <p:nvPicPr>
          <p:cNvPr id="16" name="Picture 15"/>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6639762" y="2569716"/>
            <a:ext cx="580200" cy="586708"/>
          </a:xfrm>
          <a:prstGeom prst="rect">
            <a:avLst/>
          </a:prstGeom>
        </p:spPr>
      </p:pic>
      <p:pic>
        <p:nvPicPr>
          <p:cNvPr id="2" name="Picture 1"/>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6327004" y="5680895"/>
            <a:ext cx="1205716" cy="411309"/>
          </a:xfrm>
          <a:prstGeom prst="rect">
            <a:avLst/>
          </a:prstGeom>
        </p:spPr>
      </p:pic>
      <p:pic>
        <p:nvPicPr>
          <p:cNvPr id="3" name="Picture 2"/>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6493108" y="6452120"/>
            <a:ext cx="873509" cy="458936"/>
          </a:xfrm>
          <a:prstGeom prst="rect">
            <a:avLst/>
          </a:prstGeom>
        </p:spPr>
      </p:pic>
      <p:pic>
        <p:nvPicPr>
          <p:cNvPr id="1026" name="Picture 2" descr="C:\Users\Steward Family\Desktop\FIRST-Logo-Transparent.wmf"/>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6578309" y="1575625"/>
            <a:ext cx="703107" cy="63417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p:cNvPicPr>
            <a:picLocks noChangeAspect="1"/>
          </p:cNvPicPr>
          <p:nvPr/>
        </p:nvPicPr>
        <p:blipFill rotWithShape="1">
          <a:blip r:embed="rId21" cstate="print">
            <a:extLst>
              <a:ext uri="{28A0092B-C50C-407E-A947-70E740481C1C}">
                <a14:useLocalDpi xmlns:a14="http://schemas.microsoft.com/office/drawing/2010/main" val="0"/>
              </a:ext>
            </a:extLst>
          </a:blip>
          <a:srcRect b="67528"/>
          <a:stretch/>
        </p:blipFill>
        <p:spPr>
          <a:xfrm>
            <a:off x="0" y="228600"/>
            <a:ext cx="7772400" cy="1892865"/>
          </a:xfrm>
          <a:prstGeom prst="rect">
            <a:avLst/>
          </a:prstGeom>
        </p:spPr>
      </p:pic>
      <p:pic>
        <p:nvPicPr>
          <p:cNvPr id="9" name="Picture 8"/>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086600" y="9372600"/>
            <a:ext cx="685800" cy="640355"/>
          </a:xfrm>
          <a:prstGeom prst="rect">
            <a:avLst/>
          </a:prstGeom>
        </p:spPr>
      </p:pic>
    </p:spTree>
    <p:extLst>
      <p:ext uri="{BB962C8B-B14F-4D97-AF65-F5344CB8AC3E}">
        <p14:creationId xmlns:p14="http://schemas.microsoft.com/office/powerpoint/2010/main" val="121835347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1018824" rtl="0" eaLnBrk="1" latinLnBrk="0" hangingPunct="1">
        <a:spcBef>
          <a:spcPct val="0"/>
        </a:spcBef>
        <a:buNone/>
        <a:defRPr sz="450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82059" indent="-382059" algn="l" defTabSz="1018824"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jpeg"/><Relationship Id="rId2" Type="http://schemas.openxmlformats.org/officeDocument/2006/relationships/hyperlink" Target="http://www.usfirst.org/roboticsprograms/frc/2015-game" TargetMode="Externa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933700" y="2281253"/>
            <a:ext cx="2933700" cy="23927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1800" dirty="0" smtClean="0">
                <a:solidFill>
                  <a:schemeClr val="accent2"/>
                </a:solidFill>
                <a:latin typeface="+mj-lt"/>
              </a:rPr>
              <a:t>	Kickoff</a:t>
            </a:r>
            <a:r>
              <a:rPr lang="en-US" sz="1800" dirty="0" smtClean="0"/>
              <a:t/>
            </a:r>
            <a:br>
              <a:rPr lang="en-US" sz="1800" dirty="0" smtClean="0"/>
            </a:br>
            <a:r>
              <a:rPr lang="en-US" sz="1800" dirty="0" smtClean="0"/>
              <a:t>	</a:t>
            </a:r>
            <a:r>
              <a:rPr lang="en-US" sz="1100" dirty="0" smtClean="0"/>
              <a:t>Our </a:t>
            </a:r>
            <a:r>
              <a:rPr lang="en-US" sz="1100" dirty="0" smtClean="0"/>
              <a:t>2015 build </a:t>
            </a:r>
            <a:r>
              <a:rPr lang="en-US" sz="1100" dirty="0" smtClean="0"/>
              <a:t>season 	started </a:t>
            </a:r>
            <a:r>
              <a:rPr lang="en-US" sz="1100" dirty="0" smtClean="0"/>
              <a:t>last Saturday with </a:t>
            </a:r>
            <a:r>
              <a:rPr lang="en-US" sz="1100" dirty="0" smtClean="0"/>
              <a:t>	the </a:t>
            </a:r>
            <a:r>
              <a:rPr lang="en-US" sz="1100" dirty="0" smtClean="0"/>
              <a:t>global broadcast of </a:t>
            </a:r>
            <a:r>
              <a:rPr lang="en-US" sz="1100" dirty="0" smtClean="0"/>
              <a:t>	this </a:t>
            </a:r>
            <a:r>
              <a:rPr lang="en-US" sz="1100" dirty="0" smtClean="0"/>
              <a:t>year’s game, </a:t>
            </a:r>
            <a:r>
              <a:rPr lang="en-US" sz="1100" dirty="0" smtClean="0"/>
              <a:t/>
            </a:r>
            <a:br>
              <a:rPr lang="en-US" sz="1100" dirty="0" smtClean="0"/>
            </a:br>
            <a:r>
              <a:rPr lang="en-US" sz="1100" dirty="0" smtClean="0"/>
              <a:t>	</a:t>
            </a:r>
            <a:r>
              <a:rPr lang="en-US" sz="1100" dirty="0" smtClean="0">
                <a:hlinkClick r:id="rId2"/>
              </a:rPr>
              <a:t>Recycle Rush</a:t>
            </a:r>
            <a:r>
              <a:rPr lang="en-US" sz="1100" dirty="0" smtClean="0"/>
              <a:t>. After </a:t>
            </a:r>
            <a:r>
              <a:rPr lang="en-US" sz="1100" dirty="0" smtClean="0"/>
              <a:t>	watching </a:t>
            </a:r>
            <a:r>
              <a:rPr lang="en-US" sz="1100" dirty="0" smtClean="0"/>
              <a:t>the </a:t>
            </a:r>
            <a:r>
              <a:rPr lang="en-US" sz="1100" dirty="0" smtClean="0"/>
              <a:t>game 	reveal</a:t>
            </a:r>
            <a:r>
              <a:rPr lang="en-US" sz="1100" dirty="0" smtClean="0"/>
              <a:t>, we broke into </a:t>
            </a:r>
            <a:r>
              <a:rPr lang="en-US" sz="1100" dirty="0" smtClean="0"/>
              <a:t>	small </a:t>
            </a:r>
            <a:r>
              <a:rPr lang="en-US" sz="1100" dirty="0" smtClean="0"/>
              <a:t>groups to read the </a:t>
            </a:r>
            <a:r>
              <a:rPr lang="en-US" sz="1100" dirty="0" smtClean="0"/>
              <a:t>	rules </a:t>
            </a:r>
            <a:r>
              <a:rPr lang="en-US" sz="1100" dirty="0" smtClean="0"/>
              <a:t>and develop strategies. We then </a:t>
            </a:r>
            <a:r>
              <a:rPr lang="en-US" sz="1100" dirty="0" smtClean="0"/>
              <a:t>brainstormed robot </a:t>
            </a:r>
            <a:r>
              <a:rPr lang="en-US" sz="1100" dirty="0" smtClean="0"/>
              <a:t>design </a:t>
            </a:r>
            <a:r>
              <a:rPr lang="en-US" sz="1100" dirty="0" smtClean="0"/>
              <a:t>ideas </a:t>
            </a:r>
            <a:r>
              <a:rPr lang="en-US" sz="1100" dirty="0" smtClean="0"/>
              <a:t>as a large </a:t>
            </a:r>
            <a:r>
              <a:rPr lang="en-US" sz="1100" dirty="0" smtClean="0"/>
              <a:t>group</a:t>
            </a:r>
            <a:r>
              <a:rPr lang="en-US" sz="1100" dirty="0" smtClean="0"/>
              <a:t>. Special </a:t>
            </a:r>
            <a:r>
              <a:rPr lang="en-US" sz="1100" dirty="0" smtClean="0"/>
              <a:t>thanks </a:t>
            </a:r>
            <a:r>
              <a:rPr lang="en-US" sz="1100" dirty="0" smtClean="0"/>
              <a:t>to Jimmy John’s </a:t>
            </a:r>
            <a:r>
              <a:rPr lang="en-US" sz="1100" dirty="0" smtClean="0"/>
              <a:t>for catering </a:t>
            </a:r>
            <a:r>
              <a:rPr lang="en-US" sz="1100" dirty="0" smtClean="0"/>
              <a:t>lunch!</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21319" y="8827987"/>
            <a:ext cx="1481110" cy="740555"/>
          </a:xfrm>
          <a:prstGeom prst="rect">
            <a:avLst/>
          </a:prstGeom>
        </p:spPr>
      </p:pic>
      <p:pic>
        <p:nvPicPr>
          <p:cNvPr id="14" name="Picture 2" descr="C:\Users\Dagney\Downloads\16184840846_45af730cd6_o.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2407" b="18716"/>
          <a:stretch/>
        </p:blipFill>
        <p:spPr bwMode="auto">
          <a:xfrm>
            <a:off x="381000" y="2340972"/>
            <a:ext cx="3286098" cy="1697539"/>
          </a:xfrm>
          <a:prstGeom prst="round2DiagRect">
            <a:avLst>
              <a:gd name="adj1" fmla="val 16667"/>
              <a:gd name="adj2" fmla="val 0"/>
            </a:avLst>
          </a:prstGeom>
          <a:ln w="88900" cap="sq">
            <a:solidFill>
              <a:schemeClr val="accent4"/>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10" name="Title 9"/>
          <p:cNvSpPr>
            <a:spLocks noGrp="1"/>
          </p:cNvSpPr>
          <p:nvPr>
            <p:ph type="title"/>
          </p:nvPr>
        </p:nvSpPr>
        <p:spPr>
          <a:xfrm>
            <a:off x="2007870" y="685800"/>
            <a:ext cx="5375910" cy="609600"/>
          </a:xfrm>
        </p:spPr>
        <p:txBody>
          <a:bodyPr/>
          <a:lstStyle/>
          <a:p>
            <a:r>
              <a:rPr lang="en-US" dirty="0" smtClean="0"/>
              <a:t>Team Neutrino</a:t>
            </a:r>
            <a:endParaRPr lang="en-US" dirty="0"/>
          </a:p>
        </p:txBody>
      </p:sp>
      <p:sp>
        <p:nvSpPr>
          <p:cNvPr id="3" name="Subtitle 2"/>
          <p:cNvSpPr txBox="1">
            <a:spLocks/>
          </p:cNvSpPr>
          <p:nvPr/>
        </p:nvSpPr>
        <p:spPr>
          <a:xfrm>
            <a:off x="2133600" y="1447800"/>
            <a:ext cx="4343400" cy="685800"/>
          </a:xfrm>
          <a:prstGeom prst="rect">
            <a:avLst/>
          </a:prstGeom>
        </p:spPr>
        <p:txBody>
          <a:bodyPr lIns="101882" tIns="50941" rIns="101882" bIns="50941"/>
          <a:lstStyle>
            <a:lvl1pPr marL="382059" indent="-382059" algn="l" defTabSz="1018824"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a:buNone/>
            </a:pPr>
            <a:r>
              <a:rPr lang="en-US" sz="3200" dirty="0" smtClean="0">
                <a:latin typeface="+mj-lt"/>
              </a:rPr>
              <a:t>Newsletter  Week  #1</a:t>
            </a:r>
            <a:endParaRPr lang="en-US" sz="3200" dirty="0">
              <a:latin typeface="+mj-lt"/>
            </a:endParaRPr>
          </a:p>
        </p:txBody>
      </p:sp>
      <p:sp>
        <p:nvSpPr>
          <p:cNvPr id="5" name="Subtitle 2"/>
          <p:cNvSpPr txBox="1">
            <a:spLocks/>
          </p:cNvSpPr>
          <p:nvPr/>
        </p:nvSpPr>
        <p:spPr>
          <a:xfrm>
            <a:off x="3158671" y="8513076"/>
            <a:ext cx="2708729" cy="4479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1800" dirty="0" smtClean="0">
                <a:solidFill>
                  <a:schemeClr val="accent2"/>
                </a:solidFill>
                <a:latin typeface="+mj-lt"/>
              </a:rPr>
              <a:t>CADD</a:t>
            </a:r>
            <a:r>
              <a:rPr lang="en-US" sz="1800" dirty="0" smtClean="0"/>
              <a:t/>
            </a:r>
            <a:br>
              <a:rPr lang="en-US" sz="1800" dirty="0" smtClean="0"/>
            </a:br>
            <a:r>
              <a:rPr lang="en-US" sz="1100" dirty="0" smtClean="0"/>
              <a:t>We decided to build a tank drive for our robot this year. This week, the CADD sub-team got started on designing the drive drain.</a:t>
            </a:r>
            <a:endParaRPr lang="en-US" sz="1100" dirty="0"/>
          </a:p>
        </p:txBody>
      </p:sp>
      <p:sp>
        <p:nvSpPr>
          <p:cNvPr id="7" name="Subtitle 2"/>
          <p:cNvSpPr txBox="1">
            <a:spLocks/>
          </p:cNvSpPr>
          <p:nvPr/>
        </p:nvSpPr>
        <p:spPr>
          <a:xfrm>
            <a:off x="419100" y="5562600"/>
            <a:ext cx="2705100" cy="14426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US" sz="1800" dirty="0" smtClean="0">
                <a:solidFill>
                  <a:schemeClr val="accent2"/>
                </a:solidFill>
                <a:latin typeface="+mj-lt"/>
              </a:rPr>
              <a:t>Prototyping</a:t>
            </a:r>
          </a:p>
          <a:p>
            <a:pPr algn="r"/>
            <a:r>
              <a:rPr lang="en-US" sz="1100" dirty="0" smtClean="0"/>
              <a:t>This year’s game will require robots to be able to do a variety of things such as pick up and stack totes and place recycling bins on top of stacks. The mechanical sub-team built prototypes for our robot’s intake mechanism.</a:t>
            </a:r>
          </a:p>
        </p:txBody>
      </p:sp>
      <p:sp>
        <p:nvSpPr>
          <p:cNvPr id="8" name="Subtitle 2"/>
          <p:cNvSpPr txBox="1">
            <a:spLocks/>
          </p:cNvSpPr>
          <p:nvPr/>
        </p:nvSpPr>
        <p:spPr>
          <a:xfrm>
            <a:off x="3190459" y="6934200"/>
            <a:ext cx="2420182" cy="167319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1800" dirty="0" smtClean="0">
                <a:solidFill>
                  <a:schemeClr val="accent2"/>
                </a:solidFill>
                <a:latin typeface="+mj-lt"/>
              </a:rPr>
              <a:t>Programming</a:t>
            </a:r>
            <a:r>
              <a:rPr lang="en-US" sz="1800" dirty="0" smtClean="0"/>
              <a:t/>
            </a:r>
            <a:br>
              <a:rPr lang="en-US" sz="1800" dirty="0" smtClean="0"/>
            </a:br>
            <a:r>
              <a:rPr lang="en-US" sz="1100" dirty="0" smtClean="0"/>
              <a:t>The programming sub-team was busy this week with getting last year’s robot ready for our outreach booth at the Iowa State FLL championship. They also finished the electrical board for this year’s robot.</a:t>
            </a:r>
            <a:endParaRPr lang="en-US" sz="1100" dirty="0"/>
          </a:p>
        </p:txBody>
      </p:sp>
      <p:sp>
        <p:nvSpPr>
          <p:cNvPr id="9" name="Subtitle 2"/>
          <p:cNvSpPr txBox="1">
            <a:spLocks/>
          </p:cNvSpPr>
          <p:nvPr/>
        </p:nvSpPr>
        <p:spPr>
          <a:xfrm>
            <a:off x="152400" y="9601200"/>
            <a:ext cx="7332309" cy="25227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1400" dirty="0" smtClean="0">
                <a:ln w="3175">
                  <a:noFill/>
                  <a:prstDash val="solid"/>
                </a:ln>
                <a:solidFill>
                  <a:schemeClr val="tx1"/>
                </a:solidFill>
                <a:latin typeface="+mj-lt"/>
              </a:rPr>
              <a:t>Coming  Next  Week:</a:t>
            </a:r>
            <a:r>
              <a:rPr lang="en-US" sz="1400" dirty="0">
                <a:ln w="3175">
                  <a:solidFill>
                    <a:schemeClr val="tx2">
                      <a:tint val="1000"/>
                    </a:schemeClr>
                  </a:solidFill>
                  <a:prstDash val="solid"/>
                </a:ln>
                <a:solidFill>
                  <a:schemeClr val="accent5"/>
                </a:solidFill>
              </a:rPr>
              <a:t> </a:t>
            </a:r>
            <a:r>
              <a:rPr lang="en-US" sz="1100" dirty="0" smtClean="0"/>
              <a:t>Come check us out at the Iowa State FLL championship on January 17</a:t>
            </a:r>
            <a:r>
              <a:rPr lang="en-US" sz="1100" baseline="30000" dirty="0" smtClean="0"/>
              <a:t>th</a:t>
            </a:r>
            <a:r>
              <a:rPr lang="en-US" sz="1100" dirty="0" smtClean="0"/>
              <a:t>!</a:t>
            </a:r>
            <a:endParaRPr lang="en-US" sz="1100" dirty="0"/>
          </a:p>
        </p:txBody>
      </p:sp>
      <p:sp>
        <p:nvSpPr>
          <p:cNvPr id="11" name="Subtitle 2"/>
          <p:cNvSpPr txBox="1">
            <a:spLocks/>
          </p:cNvSpPr>
          <p:nvPr/>
        </p:nvSpPr>
        <p:spPr>
          <a:xfrm>
            <a:off x="6594836" y="8737040"/>
            <a:ext cx="1155700" cy="53340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US" sz="1800" dirty="0" smtClean="0">
                <a:solidFill>
                  <a:schemeClr val="accent4"/>
                </a:solidFill>
                <a:latin typeface="Georgia" panose="02040502050405020303" pitchFamily="18" charset="0"/>
              </a:rPr>
              <a:t>2015</a:t>
            </a:r>
            <a:endParaRPr lang="en-US" sz="1100" dirty="0" smtClean="0">
              <a:solidFill>
                <a:schemeClr val="accent4"/>
              </a:solidFill>
              <a:latin typeface="Georgia" panose="02040502050405020303" pitchFamily="18" charset="0"/>
            </a:endParaRPr>
          </a:p>
        </p:txBody>
      </p:sp>
      <p:pic>
        <p:nvPicPr>
          <p:cNvPr id="12" name="Picture 11"/>
          <p:cNvPicPr>
            <a:picLocks noChangeAspect="1"/>
          </p:cNvPicPr>
          <p:nvPr/>
        </p:nvPicPr>
        <p:blipFill rotWithShape="1">
          <a:blip r:embed="rId5" cstate="print">
            <a:extLst>
              <a:ext uri="{28A0092B-C50C-407E-A947-70E740481C1C}">
                <a14:useLocalDpi xmlns:a14="http://schemas.microsoft.com/office/drawing/2010/main" val="0"/>
              </a:ext>
            </a:extLst>
          </a:blip>
          <a:srcRect l="7949" t="10239" r="5541" b="30937"/>
          <a:stretch/>
        </p:blipFill>
        <p:spPr>
          <a:xfrm>
            <a:off x="381832" y="7315200"/>
            <a:ext cx="2629081" cy="1340773"/>
          </a:xfrm>
          <a:prstGeom prst="round2DiagRect">
            <a:avLst>
              <a:gd name="adj1" fmla="val 16667"/>
              <a:gd name="adj2" fmla="val 0"/>
            </a:avLst>
          </a:prstGeom>
          <a:ln w="88900" cap="sq">
            <a:solidFill>
              <a:schemeClr val="accent4"/>
            </a:solidFill>
            <a:miter lim="800000"/>
          </a:ln>
          <a:effectLst>
            <a:outerShdw blurRad="254000" algn="tl" rotWithShape="0">
              <a:srgbClr val="000000">
                <a:alpha val="43000"/>
              </a:srgbClr>
            </a:outerShdw>
          </a:effectLst>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52800" y="5105400"/>
            <a:ext cx="2242458" cy="1681843"/>
          </a:xfrm>
          <a:prstGeom prst="round2DiagRect">
            <a:avLst>
              <a:gd name="adj1" fmla="val 16667"/>
              <a:gd name="adj2" fmla="val 0"/>
            </a:avLst>
          </a:prstGeom>
          <a:ln w="88900" cap="sq">
            <a:solidFill>
              <a:schemeClr val="accent4"/>
            </a:solidFill>
            <a:miter lim="800000"/>
          </a:ln>
          <a:effectLst>
            <a:outerShdw blurRad="254000" algn="tl" rotWithShape="0">
              <a:srgbClr val="000000">
                <a:alpha val="43000"/>
              </a:srgbClr>
            </a:outerShdw>
          </a:effectLst>
        </p:spPr>
      </p:pic>
      <p:pic>
        <p:nvPicPr>
          <p:cNvPr id="15" name="Picture 3" descr="C:\Users\Dagney\Downloads\16210726765_c4bb6ec095_k.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46534" y="3922534"/>
            <a:ext cx="2003921" cy="1502941"/>
          </a:xfrm>
          <a:prstGeom prst="round2DiagRect">
            <a:avLst>
              <a:gd name="adj1" fmla="val 16667"/>
              <a:gd name="adj2" fmla="val 0"/>
            </a:avLst>
          </a:prstGeom>
          <a:ln w="88900" cap="sq">
            <a:solidFill>
              <a:schemeClr val="accent4"/>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1102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am Neutrino">
  <a:themeElements>
    <a:clrScheme name="Neutrino">
      <a:dk1>
        <a:sysClr val="windowText" lastClr="000000"/>
      </a:dk1>
      <a:lt1>
        <a:sysClr val="window" lastClr="FFFFFF"/>
      </a:lt1>
      <a:dk2>
        <a:srgbClr val="000000"/>
      </a:dk2>
      <a:lt2>
        <a:srgbClr val="FFFFFF"/>
      </a:lt2>
      <a:accent1>
        <a:srgbClr val="FF9900"/>
      </a:accent1>
      <a:accent2>
        <a:srgbClr val="FF6600"/>
      </a:accent2>
      <a:accent3>
        <a:srgbClr val="C8C8C8"/>
      </a:accent3>
      <a:accent4>
        <a:srgbClr val="666666"/>
      </a:accent4>
      <a:accent5>
        <a:srgbClr val="2E2E2E"/>
      </a:accent5>
      <a:accent6>
        <a:srgbClr val="000000"/>
      </a:accent6>
      <a:hlink>
        <a:srgbClr val="0000FF"/>
      </a:hlink>
      <a:folHlink>
        <a:srgbClr val="800080"/>
      </a:folHlink>
    </a:clrScheme>
    <a:fontScheme name="Nuetrino">
      <a:majorFont>
        <a:latin typeface="Impact"/>
        <a:ea typeface=""/>
        <a:cs typeface=""/>
      </a:majorFont>
      <a:minorFont>
        <a:latin typeface="Verdana"/>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Team Neutrino</Template>
  <TotalTime>19</TotalTime>
  <Words>70</Words>
  <Application>Microsoft Office PowerPoint</Application>
  <PresentationFormat>Custom</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Team Neutrino</vt:lpstr>
      <vt:lpstr>Team Neutrino</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Neutrino</dc:title>
  <dc:creator>Dagney</dc:creator>
  <cp:lastModifiedBy>Dagney</cp:lastModifiedBy>
  <cp:revision>3</cp:revision>
  <dcterms:created xsi:type="dcterms:W3CDTF">2015-01-15T00:02:10Z</dcterms:created>
  <dcterms:modified xsi:type="dcterms:W3CDTF">2015-01-15T00:21:37Z</dcterms:modified>
</cp:coreProperties>
</file>